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A299F-CDDC-4E55-8E3E-BD81743B6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382FA4-0DBF-41C4-A2D6-F7A7D8DFF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6F08A4-46FF-4488-9BB2-B8D641DC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1BC95-4B6A-4EF8-8452-CB8359FB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97875C-004E-4528-B8EF-DBB94B5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4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98CED-39E6-4782-A95E-65CE3387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CDD930-B06A-4185-9955-BA1F734C4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DF28EB-DB72-465A-AA17-2803D72F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0303AB-31BD-4318-95E6-A00785518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8BAF17-3CA0-42A8-A845-07BC5CE7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9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694DEB-06DE-4099-97A0-F37D83DDD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CAF9A9-4116-4498-A491-0A0B320F3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6E9205-A120-4394-AC2F-2DA34179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D3F0CA-12EE-42C0-9BCC-ABEFFFD9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5BD573-BFED-4834-8CB4-C0BCF5D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1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CF079-7990-474F-9AB2-D891B967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AA6E6-2686-4A48-8DFF-10B8DB05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92980D-05E8-4B2D-A2C4-30636188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1823D-D99D-46EA-8EBB-0FB2638B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BE17E5-8A0B-4EB5-B003-324C4A49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8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9563C-222C-4CE1-87AD-2AB978A2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041D50-A9C6-493A-883D-5475DDD93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25BF17-1880-41A0-9232-B667F738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DC5EF-7AE2-4D2A-8E7F-2B0597EC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314717-F664-41BC-85C5-A3C944D4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1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E10E4-B6DE-4150-9CCD-350324F6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F03C84-C67B-4F95-9C01-E0FB4017B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554FEA-BA75-4C72-915C-E5AC4AC49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38C991-8A83-477F-8A00-B697D8E9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5D82C0-FE62-4233-89D4-AA666FDF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78835C-6A31-48B4-86DB-AC1C6038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49016-1628-4A88-823A-603B6F9B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2F5949-B9D6-4F10-BCE9-C8422E3C2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3888BF-777E-406F-98B5-61681A0B7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32447D-B195-4760-B0CA-485D678F6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5310DA-352A-46B9-9FB4-F44EAFD4B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D43A4B-98DB-4765-8600-8CAC5561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30C8D9-8EF6-4492-BD8F-E824CB43A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ADB6FD-0105-4B5D-9E90-253DA028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4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D0EA6-A850-4C73-8393-A83F129F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3B29B2-139D-4387-A0E4-5D5E31A1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7D17E-07DB-49F2-85BF-6B34B7B0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B3875C-9861-427F-9C11-405C72FB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D25AB5-E71A-4FF8-A123-ADCD2C87F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6458D7-E01D-4199-A6E2-CAD3C548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CC7739-47FF-4856-B5AE-14046BB8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29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FE176-80D8-4636-BDBA-9A6F52CC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83F91-D92A-448B-A4A7-11D6FCF58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2FC5A4-C391-4E58-AE03-B70B6EEC6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66033-1750-4007-B5B4-64012179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964545-0DE4-4810-BF3C-2CC8A188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3D579E-2129-48FB-A5DE-4EEA3A2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1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09BDB-5C63-43B8-8FB7-52A58EE6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E61040-8A6F-4881-A6C8-DC82C204E3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5D7AFA-66E4-4BDE-B0FB-A1B32FCFC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21D10-7345-4E41-997F-A6D712E0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CE9942-41E0-40C8-824C-107D1995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D75C83-DA70-4652-AAFF-1F0004FE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003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6C869B-3F0E-41A9-8DAC-32459EAC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1D76CF-160F-4876-B75C-978C0A85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06883-A5B3-4701-92FA-A94D46C4C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A8D68-0612-4BDF-BDEC-3B9970C1A509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335FD-4ECC-4E7A-B78D-21225EF97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307384-8348-46CA-9DD0-6D96516A2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8BD65-AA8C-48F9-B96D-64164AEFD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0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339431-927F-4524-94A2-153426C24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9" b="14957"/>
          <a:stretch/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41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AEE715-0E65-4173-8042-307870EED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58" y="0"/>
            <a:ext cx="9169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C18189-13E1-4C4B-98E6-F01D03049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58" y="0"/>
            <a:ext cx="9169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2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01A7EC-134C-4DC1-AF71-894566B5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18" y="0"/>
            <a:ext cx="91695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05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7B93A6-86C4-4D91-9A99-C246D4A0E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58" y="0"/>
            <a:ext cx="9169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71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EAD091-5976-4DDC-83A0-4FECF7894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07" y="0"/>
            <a:ext cx="91147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2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7C51C8-C2CA-4BFA-8526-F571C88C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57" y="0"/>
            <a:ext cx="91622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65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4D34DC-000B-42E5-AC8D-27AAB55F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30" y="0"/>
            <a:ext cx="91403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59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700997-BBE1-4D57-B4CC-A35ECFC09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94" y="0"/>
            <a:ext cx="9133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31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0E07B5-B2F1-4DC8-9240-A884A4BDC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30" y="0"/>
            <a:ext cx="9154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7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EB251E-733A-402E-8E23-4C9020FBF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74" y="0"/>
            <a:ext cx="91476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88EB99-740A-484F-8842-FCA083A7D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51" y="-21898"/>
            <a:ext cx="9234760" cy="687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0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CB1CDC-E90C-47A2-81D4-0914C1AC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84" y="24063"/>
            <a:ext cx="9111915" cy="6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54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A96C09-9B55-471B-BE74-8D86D68DC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30" y="0"/>
            <a:ext cx="91257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28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6A9759-5DFA-4335-B430-58F4860FA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18" y="0"/>
            <a:ext cx="91695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67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CF6211-B455-4245-9D10-946F9BA32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23" y="0"/>
            <a:ext cx="9198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7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17FECF-0093-49DA-A13A-398BEEEA4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19" y="0"/>
            <a:ext cx="9187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4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E26FD3-EC0C-421F-A904-A389BF93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13" y="0"/>
            <a:ext cx="9078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42DEBE-F6FD-4CF5-B54A-4C2CC1F3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06" y="0"/>
            <a:ext cx="915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39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ABA3E7-BFD5-4174-A647-2DE4965F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69" y="0"/>
            <a:ext cx="9133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07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99300E-BBCC-4BCE-A924-2A181BFE4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13" y="0"/>
            <a:ext cx="9188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8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535935-9841-4C0B-A55B-0AF9412B7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6" y="-15782"/>
            <a:ext cx="9187074" cy="68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2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54DA3C-0315-4FDA-8815-7E94AED2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-48849"/>
            <a:ext cx="9270938" cy="69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40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B686DF-AFC5-4024-AAA1-3B3F99B26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57" y="0"/>
            <a:ext cx="91622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11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07E7CF-BB68-4DB4-B247-90B990F94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02" y="0"/>
            <a:ext cx="911839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3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171544-C4A8-400D-9208-85CEBD7C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43" y="0"/>
            <a:ext cx="915131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25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37516F-1A79-4491-80F9-D7D7EF010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57" y="0"/>
            <a:ext cx="91622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3702C8-A3FC-4B08-A8E2-14140A059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52" y="0"/>
            <a:ext cx="9180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59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A5116C-33AC-49A3-9883-4DE3519AB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30"/>
            <a:ext cx="9127958" cy="68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23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D792A5-F276-467C-B5EB-5618B3BFF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3" y="-27215"/>
            <a:ext cx="9139959" cy="68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7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C8F215-7832-4F66-9E09-AE8DFCB0C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74" y="37448"/>
            <a:ext cx="9097700" cy="68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4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4AEB70-FB58-4479-BF26-0DA7D23CC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98" y="-4834"/>
            <a:ext cx="9201686" cy="68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68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45F1B1-D9F5-4F7B-9305-7D5088A8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30" y="22700"/>
            <a:ext cx="9110086" cy="683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3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5570B3-C85D-42FE-995E-9D87EA732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" y="112296"/>
            <a:ext cx="9024354" cy="67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D94570-2DE8-47FD-A2FF-929727FBB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22" y="6943"/>
            <a:ext cx="9153278" cy="68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62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9B469A-2DFE-4D9E-A294-9C141459A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6" y="27072"/>
            <a:ext cx="9148171" cy="68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63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2C06BB-7571-4968-89C4-647EAFCDF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0" y="18444"/>
            <a:ext cx="9072213" cy="68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83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3CDE71-1D9F-4046-876A-897F48705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14" y="-23646"/>
            <a:ext cx="9208612" cy="68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B2DEF6-E009-4A4B-8334-D515456A7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74" y="7706"/>
            <a:ext cx="9181373" cy="6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0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549FAB-DF74-4DE7-852D-1C0E2B810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42" y="0"/>
            <a:ext cx="9127957" cy="6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7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4A5F56-BB62-401B-BA64-063C386E2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6" y="0"/>
            <a:ext cx="91293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58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BF19-3987-4478-81C9-EFDD46C5D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92" y="0"/>
            <a:ext cx="9082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EFA5A2-9465-4A35-A2FE-7DB138707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38" y="0"/>
            <a:ext cx="9114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89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A75038-AB1A-408F-BEB5-B3A220FB4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30" y="0"/>
            <a:ext cx="91257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8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3DE1D9-9544-4C64-8A8C-7B88FE8D5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08" y="0"/>
            <a:ext cx="9174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4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B9B6BC-AF2B-47D3-A455-93BE5EB33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69" y="0"/>
            <a:ext cx="9133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98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225F89-7B32-4654-8DEF-23F5CFF04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7" y="-27518"/>
            <a:ext cx="9299342" cy="68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89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DB1AE6-7541-4B22-BF3D-F1E09D70D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48" y="0"/>
            <a:ext cx="9221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FDCD92-EEC7-4DCE-A172-ABE00AF76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09" y="0"/>
            <a:ext cx="9165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94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857180-542D-45C7-A50A-7C180DDC0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9176083" cy="68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19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46D857-3C80-4604-B10A-6B53873B0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6" y="0"/>
            <a:ext cx="91293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5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1620CB-DC9D-442C-9B81-8DFF6F100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92" y="0"/>
            <a:ext cx="9082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78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CC6E58-3B26-4A43-9AF5-547C2381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38" y="37342"/>
            <a:ext cx="9065294" cy="682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35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D30B60-91CD-4858-91AC-5D8309B6B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6" y="29306"/>
            <a:ext cx="9086744" cy="682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62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8136D4-AF84-4591-AD5C-64C58A76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69" y="0"/>
            <a:ext cx="9133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3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32CA48-0514-4383-9A8B-C5BBA4B67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9" y="0"/>
            <a:ext cx="9236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6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BEFF6D-1549-4DA9-A99E-942B6231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48" y="0"/>
            <a:ext cx="9221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6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79849D-4B7B-470A-8F12-109F1987F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09" y="0"/>
            <a:ext cx="917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9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E01761-2281-4EF0-B8C0-12213E62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77" y="13474"/>
            <a:ext cx="9065597" cy="68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55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70A0A1-4F21-43E4-9FCA-FF6268A7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09" y="0"/>
            <a:ext cx="9174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28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C60C41-5E55-4839-9994-392FCE026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31" y="0"/>
            <a:ext cx="908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82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6026FF-86A6-429E-A432-B66428004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46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23224A-0194-4BA8-90D7-4EDF6A518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09" y="0"/>
            <a:ext cx="9174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53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9F5CD7-1410-4BD6-A444-CEACF671A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91" y="0"/>
            <a:ext cx="9113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17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B063F8-B0D5-4F8C-A529-01A83423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91" y="0"/>
            <a:ext cx="9113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92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C2DB8E-6A39-4E2D-A382-A3B39191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73" y="28232"/>
            <a:ext cx="9076101" cy="68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2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C7D8D4-10C9-4D45-A6A3-FA4407A5C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02" y="0"/>
            <a:ext cx="911839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97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5E3330-F65B-4F8D-A02C-878C7F68A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09" y="0"/>
            <a:ext cx="9174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66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825ABF-432F-4242-B4BA-1C958D2C4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38" y="7701"/>
            <a:ext cx="9073245" cy="68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5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E9F81B-A4CD-42AC-B8FF-6C32318CA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18" y="0"/>
            <a:ext cx="91695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7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AEF42A-15D4-40D9-8AE7-5B9A65E81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18" y="0"/>
            <a:ext cx="91695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0</Words>
  <Application>Microsoft Office PowerPoint</Application>
  <PresentationFormat>宽屏</PresentationFormat>
  <Paragraphs>0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于洋</dc:creator>
  <cp:lastModifiedBy>于洋</cp:lastModifiedBy>
  <cp:revision>4</cp:revision>
  <dcterms:created xsi:type="dcterms:W3CDTF">2019-04-05T14:09:19Z</dcterms:created>
  <dcterms:modified xsi:type="dcterms:W3CDTF">2019-04-05T14:25:29Z</dcterms:modified>
</cp:coreProperties>
</file>